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Xonqa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tumani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Loyihani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mobaynida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hududda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salfetkalar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gipsokarton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profil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yoʼlga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qoʼyiladi</a:t>
            </a:r>
            <a:endParaRPr lang="ru-RU" sz="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 dirty="0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821049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6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6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6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50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78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818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012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r>
              <a:rPr lang="en-US" sz="1050" dirty="0" smtClean="0">
                <a:latin typeface="Bahnschrift SemiBold SemiConden" pitchFamily="34" charset="0"/>
              </a:rPr>
              <a:t> </a:t>
            </a: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 smtClean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32750" y="5436977"/>
            <a:ext cx="11725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 smtClean="0">
                <a:solidFill>
                  <a:srgbClr val="FF0000"/>
                </a:solidFill>
                <a:latin typeface="Bahnschrift SemiBold SemiConden" pitchFamily="34" charset="0"/>
              </a:rPr>
              <a:t>1,668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solidFill>
                  <a:srgbClr val="002060"/>
                </a:solidFill>
                <a:latin typeface="Bahnschrift SemiBold SemiConden" pitchFamily="34" charset="0"/>
              </a:rPr>
              <a:t>MLRD. SO’M</a:t>
            </a:r>
            <a:endParaRPr lang="ru-RU" sz="1200" dirty="0" smtClean="0">
              <a:solidFill>
                <a:srgbClr val="002060"/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45361"/>
            <a:ext cx="1805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Nam </a:t>
            </a:r>
            <a:r>
              <a:rPr lang="en-US" sz="12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sochiqlar</a:t>
            </a:r>
            <a:r>
              <a:rPr lang="en-US" sz="12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</a:t>
            </a:r>
            <a:r>
              <a:rPr lang="en-US" sz="12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gipsokarton</a:t>
            </a:r>
            <a:r>
              <a:rPr lang="en-US" sz="12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profil</a:t>
            </a:r>
            <a:r>
              <a:rPr lang="en-US" sz="12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ishlab</a:t>
            </a:r>
            <a:r>
              <a:rPr lang="en-US" sz="12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chiqarish</a:t>
            </a:r>
            <a:endParaRPr lang="uz-Cyrl-UZ" sz="12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040036" y="-24838"/>
            <a:ext cx="78346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“XOR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ZM VILOYATI XONQ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TUM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NID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M SOCHIQL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 V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GIPSOK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RTON PROFIL ISHL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B CHIQ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RISHNI T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SHKIL QILISH”</a:t>
            </a:r>
            <a:endParaRPr lang="ru-RU" sz="16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060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1,17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19%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53%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5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430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638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" name="Рисунок 101" descr="Sanitary Alcohol Wet Wipes - 75% Alcohol - 80 Count Soft Pack"/>
          <p:cNvPicPr/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79" t="16006" r="10503" b="19084"/>
          <a:stretch/>
        </p:blipFill>
        <p:spPr bwMode="auto">
          <a:xfrm>
            <a:off x="447177" y="4536889"/>
            <a:ext cx="2510109" cy="16947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" name="Рисунок 102" descr="https://doss-stroy.ru/files/categories/profili-obshhaya.png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535" y="4562325"/>
            <a:ext cx="2509465" cy="18143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3" name="Рисунок 112" descr="https://images.ru.prom.st/837357116_w640_h640_profil-ps-6000505006.jpg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847" y="2504809"/>
            <a:ext cx="1245031" cy="9119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9" name="Рисунок 118" descr="https://mir-s3-cdn-cf.behance.net/project_modules/1400/c6a35993429875.5e64c8aea6a42.jpg"/>
          <p:cNvPicPr/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6" t="16599" r="16405" b="16809"/>
          <a:stretch/>
        </p:blipFill>
        <p:spPr bwMode="auto">
          <a:xfrm>
            <a:off x="5460729" y="3007712"/>
            <a:ext cx="935346" cy="6654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5282</TotalTime>
  <Words>154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462</cp:revision>
  <dcterms:created xsi:type="dcterms:W3CDTF">2020-12-11T07:51:35Z</dcterms:created>
  <dcterms:modified xsi:type="dcterms:W3CDTF">2021-08-17T13:10:38Z</dcterms:modified>
</cp:coreProperties>
</file>